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0CDD2B-CE11-4AD6-A5D1-D1B932BBB52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343DF5-0E14-4476-980B-1C09367F02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Anthony O’Neal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Exit Interview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7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057400"/>
            <a:ext cx="8229600" cy="3831336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3600" dirty="0" smtClean="0"/>
              <a:t>Born on April 14, 1999</a:t>
            </a:r>
          </a:p>
          <a:p>
            <a:pPr marL="571500" indent="-571500"/>
            <a:r>
              <a:rPr lang="en-US" sz="3600" dirty="0" smtClean="0"/>
              <a:t>My interest </a:t>
            </a:r>
          </a:p>
          <a:p>
            <a:pPr marL="571500" indent="-571500"/>
            <a:r>
              <a:rPr lang="en-US" sz="3600" dirty="0" smtClean="0"/>
              <a:t>Guitar </a:t>
            </a:r>
          </a:p>
          <a:p>
            <a:pPr marL="571500" indent="-571500"/>
            <a:r>
              <a:rPr lang="en-US" sz="3600" dirty="0" smtClean="0"/>
              <a:t>Skateboarding </a:t>
            </a:r>
          </a:p>
          <a:p>
            <a:pPr marL="571500" indent="-571500"/>
            <a:r>
              <a:rPr lang="en-US" sz="3600" dirty="0" smtClean="0"/>
              <a:t>Video games</a:t>
            </a:r>
          </a:p>
        </p:txBody>
      </p:sp>
      <p:sp>
        <p:nvSpPr>
          <p:cNvPr id="4" name="AutoShape 2" descr="Image result for nyjah huston skate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yjah huston skate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Image result for nyjah huston skate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91" y="1430482"/>
            <a:ext cx="2667000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3276600" cy="1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609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Played guitar since freshman year</a:t>
            </a:r>
          </a:p>
          <a:p>
            <a:r>
              <a:rPr lang="en-US" sz="3600" dirty="0" smtClean="0"/>
              <a:t>Joining guitar club </a:t>
            </a:r>
          </a:p>
          <a:p>
            <a:r>
              <a:rPr lang="en-US" sz="3600" dirty="0" smtClean="0"/>
              <a:t>Joined football </a:t>
            </a:r>
          </a:p>
          <a:p>
            <a:r>
              <a:rPr lang="en-US" sz="3600" dirty="0" smtClean="0"/>
              <a:t>Friends and classes </a:t>
            </a:r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819400"/>
            <a:ext cx="4114609" cy="30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Struggles and Successes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Struggles</a:t>
            </a:r>
          </a:p>
          <a:p>
            <a:pPr lvl="1"/>
            <a:r>
              <a:rPr lang="en-US" dirty="0" smtClean="0"/>
              <a:t>Procrastinating</a:t>
            </a:r>
          </a:p>
          <a:p>
            <a:pPr lvl="1"/>
            <a:r>
              <a:rPr lang="en-US" dirty="0" smtClean="0"/>
              <a:t>Not doing work </a:t>
            </a:r>
            <a:endParaRPr lang="en-US" dirty="0"/>
          </a:p>
          <a:p>
            <a:r>
              <a:rPr lang="en-US" dirty="0" smtClean="0"/>
              <a:t>Successes </a:t>
            </a:r>
          </a:p>
          <a:p>
            <a:pPr lvl="1"/>
            <a:r>
              <a:rPr lang="en-US" dirty="0" smtClean="0"/>
              <a:t>Learning to overcome my struggles and acting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Guitar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25" y="1438275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Interviewed a boss at Sierra Valley Rehab Center </a:t>
            </a:r>
          </a:p>
          <a:p>
            <a:r>
              <a:rPr lang="en-US" sz="3600" dirty="0" smtClean="0"/>
              <a:t>My experience with the interview </a:t>
            </a:r>
          </a:p>
          <a:p>
            <a:r>
              <a:rPr lang="en-US" sz="3600" dirty="0" smtClean="0"/>
              <a:t>Reason for choosing this job shadow</a:t>
            </a:r>
          </a:p>
          <a:p>
            <a:pPr marL="109728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7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After High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Go to college to study to be a physical therapist</a:t>
            </a:r>
          </a:p>
          <a:p>
            <a:r>
              <a:rPr lang="en-US" sz="3600" dirty="0" smtClean="0"/>
              <a:t>Become a physical therapist for ankles</a:t>
            </a:r>
          </a:p>
          <a:p>
            <a:r>
              <a:rPr lang="en-US" sz="3600" dirty="0" smtClean="0"/>
              <a:t>Find a job somewhere in a big city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LHS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What has it taught me?</a:t>
            </a:r>
          </a:p>
          <a:p>
            <a:r>
              <a:rPr lang="en-US" sz="3500" dirty="0" smtClean="0"/>
              <a:t>What I’m going to miss? 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7281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very much for 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8000" dirty="0" smtClean="0"/>
              <a:t>Any 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34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5023</TotalTime>
  <Words>127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Anthony O’Neal </vt:lpstr>
      <vt:lpstr>About Me  </vt:lpstr>
      <vt:lpstr>My High School Experience </vt:lpstr>
      <vt:lpstr>Struggles and Successes </vt:lpstr>
      <vt:lpstr>Pathway</vt:lpstr>
      <vt:lpstr>Job Shadow</vt:lpstr>
      <vt:lpstr>Plans After High School </vt:lpstr>
      <vt:lpstr>Graduating LHS </vt:lpstr>
      <vt:lpstr>Thank you very much for coming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Interview</dc:title>
  <dc:creator>Anthony</dc:creator>
  <cp:lastModifiedBy>Anthony</cp:lastModifiedBy>
  <cp:revision>20</cp:revision>
  <dcterms:created xsi:type="dcterms:W3CDTF">2017-03-14T04:18:43Z</dcterms:created>
  <dcterms:modified xsi:type="dcterms:W3CDTF">2017-04-25T22:19:20Z</dcterms:modified>
</cp:coreProperties>
</file>